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6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0EFBB-1B47-4402-A63D-5AF6391B66E6}" v="160" dt="2024-09-13T00:36:54.571"/>
    <p1510:client id="{9D7BA906-5A0F-475D-85E2-442AF786936C}" v="2" dt="2024-09-13T17:34:22.836"/>
    <p1510:client id="{D31B9D4D-298D-4264-911C-92A32FA9FA65}" v="902" dt="2024-09-12T18:35:27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SH M" userId="adc8e3ba586ad283" providerId="Windows Live" clId="Web-{9D7BA906-5A0F-475D-85E2-442AF786936C}"/>
    <pc:docChg chg="modSld">
      <pc:chgData name="HARISH M" userId="adc8e3ba586ad283" providerId="Windows Live" clId="Web-{9D7BA906-5A0F-475D-85E2-442AF786936C}" dt="2024-09-13T17:34:26.274" v="1"/>
      <pc:docMkLst>
        <pc:docMk/>
      </pc:docMkLst>
      <pc:sldChg chg="addSp modSp mod setBg">
        <pc:chgData name="HARISH M" userId="adc8e3ba586ad283" providerId="Windows Live" clId="Web-{9D7BA906-5A0F-475D-85E2-442AF786936C}" dt="2024-09-13T17:34:26.274" v="1"/>
        <pc:sldMkLst>
          <pc:docMk/>
          <pc:sldMk cId="3924708016" sldId="263"/>
        </pc:sldMkLst>
        <pc:spChg chg="add">
          <ac:chgData name="HARISH M" userId="adc8e3ba586ad283" providerId="Windows Live" clId="Web-{9D7BA906-5A0F-475D-85E2-442AF786936C}" dt="2024-09-13T17:34:26.274" v="1"/>
          <ac:spMkLst>
            <pc:docMk/>
            <pc:sldMk cId="3924708016" sldId="263"/>
            <ac:spMk id="7" creationId="{2C627EC6-61A4-4CA2-925A-D9C31421C43E}"/>
          </ac:spMkLst>
        </pc:spChg>
        <pc:picChg chg="add mod">
          <ac:chgData name="HARISH M" userId="adc8e3ba586ad283" providerId="Windows Live" clId="Web-{9D7BA906-5A0F-475D-85E2-442AF786936C}" dt="2024-09-13T17:34:26.274" v="1"/>
          <ac:picMkLst>
            <pc:docMk/>
            <pc:sldMk cId="3924708016" sldId="263"/>
            <ac:picMk id="2" creationId="{5DB43A20-A0C9-4A12-34D2-1C3ED5D094BA}"/>
          </ac:picMkLst>
        </pc:picChg>
      </pc:sldChg>
    </pc:docChg>
  </pc:docChgLst>
  <pc:docChgLst>
    <pc:chgData name="HARISH M" userId="adc8e3ba586ad283" providerId="Windows Live" clId="Web-{1840EFBB-1B47-4402-A63D-5AF6391B66E6}"/>
    <pc:docChg chg="addSld delSld modSld">
      <pc:chgData name="HARISH M" userId="adc8e3ba586ad283" providerId="Windows Live" clId="Web-{1840EFBB-1B47-4402-A63D-5AF6391B66E6}" dt="2024-09-13T00:36:57.227" v="129"/>
      <pc:docMkLst>
        <pc:docMk/>
      </pc:docMkLst>
      <pc:sldChg chg="addSp modSp">
        <pc:chgData name="HARISH M" userId="adc8e3ba586ad283" providerId="Windows Live" clId="Web-{1840EFBB-1B47-4402-A63D-5AF6391B66E6}" dt="2024-09-13T00:19:42.401" v="29" actId="14100"/>
        <pc:sldMkLst>
          <pc:docMk/>
          <pc:sldMk cId="3617376267" sldId="262"/>
        </pc:sldMkLst>
        <pc:spChg chg="add mod">
          <ac:chgData name="HARISH M" userId="adc8e3ba586ad283" providerId="Windows Live" clId="Web-{1840EFBB-1B47-4402-A63D-5AF6391B66E6}" dt="2024-09-13T00:19:42.401" v="29" actId="14100"/>
          <ac:spMkLst>
            <pc:docMk/>
            <pc:sldMk cId="3617376267" sldId="262"/>
            <ac:spMk id="3" creationId="{8F0416FB-0460-9060-EDB3-CB874D7C05F7}"/>
          </ac:spMkLst>
        </pc:spChg>
        <pc:picChg chg="add mod">
          <ac:chgData name="HARISH M" userId="adc8e3ba586ad283" providerId="Windows Live" clId="Web-{1840EFBB-1B47-4402-A63D-5AF6391B66E6}" dt="2024-09-13T00:18:08.385" v="10" actId="14100"/>
          <ac:picMkLst>
            <pc:docMk/>
            <pc:sldMk cId="3617376267" sldId="262"/>
            <ac:picMk id="2" creationId="{B2B3C027-95E4-605B-3280-EDD00C29FB6B}"/>
          </ac:picMkLst>
        </pc:picChg>
      </pc:sldChg>
      <pc:sldChg chg="new">
        <pc:chgData name="HARISH M" userId="adc8e3ba586ad283" providerId="Windows Live" clId="Web-{1840EFBB-1B47-4402-A63D-5AF6391B66E6}" dt="2024-09-13T00:13:17.491" v="0"/>
        <pc:sldMkLst>
          <pc:docMk/>
          <pc:sldMk cId="3924708016" sldId="263"/>
        </pc:sldMkLst>
      </pc:sldChg>
      <pc:sldChg chg="addSp delSp modSp new">
        <pc:chgData name="HARISH M" userId="adc8e3ba586ad283" providerId="Windows Live" clId="Web-{1840EFBB-1B47-4402-A63D-5AF6391B66E6}" dt="2024-09-13T00:25:35.436" v="64" actId="20577"/>
        <pc:sldMkLst>
          <pc:docMk/>
          <pc:sldMk cId="3497015979" sldId="264"/>
        </pc:sldMkLst>
        <pc:spChg chg="add mod">
          <ac:chgData name="HARISH M" userId="adc8e3ba586ad283" providerId="Windows Live" clId="Web-{1840EFBB-1B47-4402-A63D-5AF6391B66E6}" dt="2024-09-13T00:25:35.436" v="64" actId="20577"/>
          <ac:spMkLst>
            <pc:docMk/>
            <pc:sldMk cId="3497015979" sldId="264"/>
            <ac:spMk id="4" creationId="{9565F1C7-4512-AE80-877C-24BF4E057570}"/>
          </ac:spMkLst>
        </pc:spChg>
        <pc:picChg chg="add del mod">
          <ac:chgData name="HARISH M" userId="adc8e3ba586ad283" providerId="Windows Live" clId="Web-{1840EFBB-1B47-4402-A63D-5AF6391B66E6}" dt="2024-09-13T00:22:35.403" v="34"/>
          <ac:picMkLst>
            <pc:docMk/>
            <pc:sldMk cId="3497015979" sldId="264"/>
            <ac:picMk id="2" creationId="{945D9433-785A-4E97-E13F-464150558146}"/>
          </ac:picMkLst>
        </pc:picChg>
        <pc:picChg chg="add mod">
          <ac:chgData name="HARISH M" userId="adc8e3ba586ad283" providerId="Windows Live" clId="Web-{1840EFBB-1B47-4402-A63D-5AF6391B66E6}" dt="2024-09-13T00:23:57.779" v="44" actId="14100"/>
          <ac:picMkLst>
            <pc:docMk/>
            <pc:sldMk cId="3497015979" sldId="264"/>
            <ac:picMk id="3" creationId="{B257C2B8-B6BD-5AB1-7368-7AFECA45BAB4}"/>
          </ac:picMkLst>
        </pc:picChg>
        <pc:picChg chg="add del mod">
          <ac:chgData name="HARISH M" userId="adc8e3ba586ad283" providerId="Windows Live" clId="Web-{1840EFBB-1B47-4402-A63D-5AF6391B66E6}" dt="2024-09-13T00:24:19.404" v="47"/>
          <ac:picMkLst>
            <pc:docMk/>
            <pc:sldMk cId="3497015979" sldId="264"/>
            <ac:picMk id="5" creationId="{B446C641-28D8-2A6C-F5AF-C03C0DEE9507}"/>
          </ac:picMkLst>
        </pc:picChg>
      </pc:sldChg>
      <pc:sldChg chg="addSp modSp new mod setBg">
        <pc:chgData name="HARISH M" userId="adc8e3ba586ad283" providerId="Windows Live" clId="Web-{1840EFBB-1B47-4402-A63D-5AF6391B66E6}" dt="2024-09-13T00:28:13.486" v="87" actId="20577"/>
        <pc:sldMkLst>
          <pc:docMk/>
          <pc:sldMk cId="988679145" sldId="265"/>
        </pc:sldMkLst>
        <pc:spChg chg="add mod">
          <ac:chgData name="HARISH M" userId="adc8e3ba586ad283" providerId="Windows Live" clId="Web-{1840EFBB-1B47-4402-A63D-5AF6391B66E6}" dt="2024-09-13T00:28:13.486" v="87" actId="20577"/>
          <ac:spMkLst>
            <pc:docMk/>
            <pc:sldMk cId="988679145" sldId="265"/>
            <ac:spMk id="3" creationId="{6A4EE6CE-15C7-5C6D-194D-7CA83A11C2F1}"/>
          </ac:spMkLst>
        </pc:spChg>
        <pc:spChg chg="add">
          <ac:chgData name="HARISH M" userId="adc8e3ba586ad283" providerId="Windows Live" clId="Web-{1840EFBB-1B47-4402-A63D-5AF6391B66E6}" dt="2024-09-13T00:26:58.704" v="68"/>
          <ac:spMkLst>
            <pc:docMk/>
            <pc:sldMk cId="988679145" sldId="265"/>
            <ac:spMk id="7" creationId="{2C627EC6-61A4-4CA2-925A-D9C31421C43E}"/>
          </ac:spMkLst>
        </pc:spChg>
        <pc:picChg chg="add mod">
          <ac:chgData name="HARISH M" userId="adc8e3ba586ad283" providerId="Windows Live" clId="Web-{1840EFBB-1B47-4402-A63D-5AF6391B66E6}" dt="2024-09-13T00:26:58.704" v="68"/>
          <ac:picMkLst>
            <pc:docMk/>
            <pc:sldMk cId="988679145" sldId="265"/>
            <ac:picMk id="2" creationId="{5DA9993C-A46E-4BE5-BD00-AC069343284F}"/>
          </ac:picMkLst>
        </pc:picChg>
      </pc:sldChg>
      <pc:sldChg chg="addSp modSp new mod setBg">
        <pc:chgData name="HARISH M" userId="adc8e3ba586ad283" providerId="Windows Live" clId="Web-{1840EFBB-1B47-4402-A63D-5AF6391B66E6}" dt="2024-09-13T00:31:17.348" v="102" actId="20577"/>
        <pc:sldMkLst>
          <pc:docMk/>
          <pc:sldMk cId="1444073713" sldId="266"/>
        </pc:sldMkLst>
        <pc:spChg chg="add mod">
          <ac:chgData name="HARISH M" userId="adc8e3ba586ad283" providerId="Windows Live" clId="Web-{1840EFBB-1B47-4402-A63D-5AF6391B66E6}" dt="2024-09-13T00:31:17.348" v="102" actId="20577"/>
          <ac:spMkLst>
            <pc:docMk/>
            <pc:sldMk cId="1444073713" sldId="266"/>
            <ac:spMk id="3" creationId="{05A23496-450D-45DE-EEE3-E56F8270D02A}"/>
          </ac:spMkLst>
        </pc:spChg>
        <pc:spChg chg="add">
          <ac:chgData name="HARISH M" userId="adc8e3ba586ad283" providerId="Windows Live" clId="Web-{1840EFBB-1B47-4402-A63D-5AF6391B66E6}" dt="2024-09-13T00:30:12.081" v="90"/>
          <ac:spMkLst>
            <pc:docMk/>
            <pc:sldMk cId="1444073713" sldId="266"/>
            <ac:spMk id="7" creationId="{2C627EC6-61A4-4CA2-925A-D9C31421C43E}"/>
          </ac:spMkLst>
        </pc:spChg>
        <pc:picChg chg="add mod">
          <ac:chgData name="HARISH M" userId="adc8e3ba586ad283" providerId="Windows Live" clId="Web-{1840EFBB-1B47-4402-A63D-5AF6391B66E6}" dt="2024-09-13T00:30:12.081" v="90"/>
          <ac:picMkLst>
            <pc:docMk/>
            <pc:sldMk cId="1444073713" sldId="266"/>
            <ac:picMk id="2" creationId="{F1AE4824-910B-2883-E49F-C73902E557B9}"/>
          </ac:picMkLst>
        </pc:picChg>
      </pc:sldChg>
      <pc:sldChg chg="addSp modSp new mod setBg">
        <pc:chgData name="HARISH M" userId="adc8e3ba586ad283" providerId="Windows Live" clId="Web-{1840EFBB-1B47-4402-A63D-5AF6391B66E6}" dt="2024-09-13T00:34:51.054" v="124" actId="20577"/>
        <pc:sldMkLst>
          <pc:docMk/>
          <pc:sldMk cId="3228054368" sldId="267"/>
        </pc:sldMkLst>
        <pc:spChg chg="add mod">
          <ac:chgData name="HARISH M" userId="adc8e3ba586ad283" providerId="Windows Live" clId="Web-{1840EFBB-1B47-4402-A63D-5AF6391B66E6}" dt="2024-09-13T00:34:51.054" v="124" actId="20577"/>
          <ac:spMkLst>
            <pc:docMk/>
            <pc:sldMk cId="3228054368" sldId="267"/>
            <ac:spMk id="3" creationId="{9185E873-4835-94D9-100F-338F68AA2B9D}"/>
          </ac:spMkLst>
        </pc:spChg>
        <pc:spChg chg="add">
          <ac:chgData name="HARISH M" userId="adc8e3ba586ad283" providerId="Windows Live" clId="Web-{1840EFBB-1B47-4402-A63D-5AF6391B66E6}" dt="2024-09-13T00:33:19.646" v="105"/>
          <ac:spMkLst>
            <pc:docMk/>
            <pc:sldMk cId="3228054368" sldId="267"/>
            <ac:spMk id="7" creationId="{2C627EC6-61A4-4CA2-925A-D9C31421C43E}"/>
          </ac:spMkLst>
        </pc:spChg>
        <pc:picChg chg="add mod">
          <ac:chgData name="HARISH M" userId="adc8e3ba586ad283" providerId="Windows Live" clId="Web-{1840EFBB-1B47-4402-A63D-5AF6391B66E6}" dt="2024-09-13T00:33:19.646" v="105"/>
          <ac:picMkLst>
            <pc:docMk/>
            <pc:sldMk cId="3228054368" sldId="267"/>
            <ac:picMk id="2" creationId="{AE5DC2A9-1B75-5490-CB3D-55B764A2E537}"/>
          </ac:picMkLst>
        </pc:picChg>
      </pc:sldChg>
      <pc:sldChg chg="new del">
        <pc:chgData name="HARISH M" userId="adc8e3ba586ad283" providerId="Windows Live" clId="Web-{1840EFBB-1B47-4402-A63D-5AF6391B66E6}" dt="2024-09-13T00:35:32.617" v="126"/>
        <pc:sldMkLst>
          <pc:docMk/>
          <pc:sldMk cId="2434616555" sldId="268"/>
        </pc:sldMkLst>
      </pc:sldChg>
      <pc:sldChg chg="addSp modSp new mod setBg">
        <pc:chgData name="HARISH M" userId="adc8e3ba586ad283" providerId="Windows Live" clId="Web-{1840EFBB-1B47-4402-A63D-5AF6391B66E6}" dt="2024-09-13T00:36:57.227" v="129"/>
        <pc:sldMkLst>
          <pc:docMk/>
          <pc:sldMk cId="4273249784" sldId="268"/>
        </pc:sldMkLst>
        <pc:spChg chg="add">
          <ac:chgData name="HARISH M" userId="adc8e3ba586ad283" providerId="Windows Live" clId="Web-{1840EFBB-1B47-4402-A63D-5AF6391B66E6}" dt="2024-09-13T00:36:57.227" v="129"/>
          <ac:spMkLst>
            <pc:docMk/>
            <pc:sldMk cId="4273249784" sldId="268"/>
            <ac:spMk id="7" creationId="{2C627EC6-61A4-4CA2-925A-D9C31421C43E}"/>
          </ac:spMkLst>
        </pc:spChg>
        <pc:picChg chg="add mod">
          <ac:chgData name="HARISH M" userId="adc8e3ba586ad283" providerId="Windows Live" clId="Web-{1840EFBB-1B47-4402-A63D-5AF6391B66E6}" dt="2024-09-13T00:36:57.227" v="129"/>
          <ac:picMkLst>
            <pc:docMk/>
            <pc:sldMk cId="4273249784" sldId="268"/>
            <ac:picMk id="2" creationId="{BC31143A-D71A-A795-583F-DA607DE0660D}"/>
          </ac:picMkLst>
        </pc:picChg>
      </pc:sldChg>
    </pc:docChg>
  </pc:docChgLst>
  <pc:docChgLst>
    <pc:chgData name="HARISH M" userId="adc8e3ba586ad283" providerId="Windows Live" clId="Web-{D31B9D4D-298D-4264-911C-92A32FA9FA65}"/>
    <pc:docChg chg="addSld delSld modSld addMainMaster delMainMaster">
      <pc:chgData name="HARISH M" userId="adc8e3ba586ad283" providerId="Windows Live" clId="Web-{D31B9D4D-298D-4264-911C-92A32FA9FA65}" dt="2024-09-12T18:35:27.758" v="569"/>
      <pc:docMkLst>
        <pc:docMk/>
      </pc:docMkLst>
      <pc:sldChg chg="addSp delSp modSp mod setBg modClrScheme delDesignElem chgLayout">
        <pc:chgData name="HARISH M" userId="adc8e3ba586ad283" providerId="Windows Live" clId="Web-{D31B9D4D-298D-4264-911C-92A32FA9FA65}" dt="2024-09-12T17:52:51.973" v="125" actId="20577"/>
        <pc:sldMkLst>
          <pc:docMk/>
          <pc:sldMk cId="109857222" sldId="256"/>
        </pc:sldMkLst>
        <pc:spChg chg="mod ord">
          <ac:chgData name="HARISH M" userId="adc8e3ba586ad283" providerId="Windows Live" clId="Web-{D31B9D4D-298D-4264-911C-92A32FA9FA65}" dt="2024-09-12T17:47:35.905" v="30" actId="20577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HARISH M" userId="adc8e3ba586ad283" providerId="Windows Live" clId="Web-{D31B9D4D-298D-4264-911C-92A32FA9FA65}" dt="2024-09-12T17:45:55.700" v="1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HARISH M" userId="adc8e3ba586ad283" providerId="Windows Live" clId="Web-{D31B9D4D-298D-4264-911C-92A32FA9FA65}" dt="2024-09-12T17:52:51.973" v="125" actId="20577"/>
          <ac:spMkLst>
            <pc:docMk/>
            <pc:sldMk cId="109857222" sldId="256"/>
            <ac:spMk id="5" creationId="{6BD7A3A2-A4BE-168B-988E-04A16CF42EA8}"/>
          </ac:spMkLst>
        </pc:spChg>
        <pc:spChg chg="add del">
          <ac:chgData name="HARISH M" userId="adc8e3ba586ad283" providerId="Windows Live" clId="Web-{D31B9D4D-298D-4264-911C-92A32FA9FA65}" dt="2024-09-12T17:44:43.261" v="2"/>
          <ac:spMkLst>
            <pc:docMk/>
            <pc:sldMk cId="109857222" sldId="256"/>
            <ac:spMk id="9" creationId="{26B4480E-B7FF-4481-890E-043A69AE6FE2}"/>
          </ac:spMkLst>
        </pc:spChg>
        <pc:spChg chg="add del">
          <ac:chgData name="HARISH M" userId="adc8e3ba586ad283" providerId="Windows Live" clId="Web-{D31B9D4D-298D-4264-911C-92A32FA9FA65}" dt="2024-09-12T17:44:43.261" v="2"/>
          <ac:spMkLst>
            <pc:docMk/>
            <pc:sldMk cId="109857222" sldId="256"/>
            <ac:spMk id="11" creationId="{64C13BAB-7C00-4D21-A857-E3D41C0A2A66}"/>
          </ac:spMkLst>
        </pc:spChg>
        <pc:spChg chg="add del">
          <ac:chgData name="HARISH M" userId="adc8e3ba586ad283" providerId="Windows Live" clId="Web-{D31B9D4D-298D-4264-911C-92A32FA9FA65}" dt="2024-09-12T17:44:43.261" v="2"/>
          <ac:spMkLst>
            <pc:docMk/>
            <pc:sldMk cId="109857222" sldId="256"/>
            <ac:spMk id="13" creationId="{1F1FF39A-AC3C-4066-9D4C-519AA22812EA}"/>
          </ac:spMkLst>
        </pc:spChg>
        <pc:spChg chg="add">
          <ac:chgData name="HARISH M" userId="adc8e3ba586ad283" providerId="Windows Live" clId="Web-{D31B9D4D-298D-4264-911C-92A32FA9FA65}" dt="2024-09-12T17:46:10.731" v="19"/>
          <ac:spMkLst>
            <pc:docMk/>
            <pc:sldMk cId="109857222" sldId="256"/>
            <ac:spMk id="17" creationId="{1F4CD6D0-88B6-45F4-AC60-54587D3C92A0}"/>
          </ac:spMkLst>
        </pc:spChg>
        <pc:spChg chg="add del">
          <ac:chgData name="HARISH M" userId="adc8e3ba586ad283" providerId="Windows Live" clId="Web-{D31B9D4D-298D-4264-911C-92A32FA9FA65}" dt="2024-09-12T17:45:55.700" v="17"/>
          <ac:spMkLst>
            <pc:docMk/>
            <pc:sldMk cId="109857222" sldId="256"/>
            <ac:spMk id="18" creationId="{0FA27539-4286-4FA8-9DA6-7CF237447C8D}"/>
          </ac:spMkLst>
        </pc:spChg>
        <pc:spChg chg="add">
          <ac:chgData name="HARISH M" userId="adc8e3ba586ad283" providerId="Windows Live" clId="Web-{D31B9D4D-298D-4264-911C-92A32FA9FA65}" dt="2024-09-12T17:46:10.731" v="19"/>
          <ac:spMkLst>
            <pc:docMk/>
            <pc:sldMk cId="109857222" sldId="256"/>
            <ac:spMk id="19" creationId="{DCFCE6BC-4706-49A2-816A-A44669F98A30}"/>
          </ac:spMkLst>
        </pc:spChg>
        <pc:grpChg chg="add">
          <ac:chgData name="HARISH M" userId="adc8e3ba586ad283" providerId="Windows Live" clId="Web-{D31B9D4D-298D-4264-911C-92A32FA9FA65}" dt="2024-09-12T17:46:10.731" v="19"/>
          <ac:grpSpMkLst>
            <pc:docMk/>
            <pc:sldMk cId="109857222" sldId="256"/>
            <ac:grpSpMk id="7" creationId="{9494E066-0146-46E9-BAF1-C33240ABA294}"/>
          </ac:grpSpMkLst>
        </pc:grpChg>
        <pc:picChg chg="add mod ord">
          <ac:chgData name="HARISH M" userId="adc8e3ba586ad283" providerId="Windows Live" clId="Web-{D31B9D4D-298D-4264-911C-92A32FA9FA65}" dt="2024-09-12T17:46:10.731" v="19"/>
          <ac:picMkLst>
            <pc:docMk/>
            <pc:sldMk cId="109857222" sldId="256"/>
            <ac:picMk id="4" creationId="{94BDE68B-8695-4560-515A-CFCE36C77C1B}"/>
          </ac:picMkLst>
        </pc:picChg>
        <pc:cxnChg chg="add">
          <ac:chgData name="HARISH M" userId="adc8e3ba586ad283" providerId="Windows Live" clId="Web-{D31B9D4D-298D-4264-911C-92A32FA9FA65}" dt="2024-09-12T17:46:10.731" v="19"/>
          <ac:cxnSpMkLst>
            <pc:docMk/>
            <pc:sldMk cId="109857222" sldId="256"/>
            <ac:cxnSpMk id="6" creationId="{AE0C0B2A-3FD1-4235-A16E-0ED1E028A93E}"/>
          </ac:cxnSpMkLst>
        </pc:cxnChg>
        <pc:cxnChg chg="add del">
          <ac:chgData name="HARISH M" userId="adc8e3ba586ad283" providerId="Windows Live" clId="Web-{D31B9D4D-298D-4264-911C-92A32FA9FA65}" dt="2024-09-12T17:45:55.700" v="17"/>
          <ac:cxnSpMkLst>
            <pc:docMk/>
            <pc:sldMk cId="109857222" sldId="256"/>
            <ac:cxnSpMk id="20" creationId="{C5E74535-9C0E-4211-B088-610AD56262A4}"/>
          </ac:cxnSpMkLst>
        </pc:cxnChg>
        <pc:cxnChg chg="add">
          <ac:chgData name="HARISH M" userId="adc8e3ba586ad283" providerId="Windows Live" clId="Web-{D31B9D4D-298D-4264-911C-92A32FA9FA65}" dt="2024-09-12T17:46:10.731" v="19"/>
          <ac:cxnSpMkLst>
            <pc:docMk/>
            <pc:sldMk cId="109857222" sldId="256"/>
            <ac:cxnSpMk id="21" creationId="{9E7C23BC-DAA6-40E1-8166-B8C4439D1430}"/>
          </ac:cxnSpMkLst>
        </pc:cxnChg>
      </pc:sldChg>
      <pc:sldChg chg="addSp modSp new">
        <pc:chgData name="HARISH M" userId="adc8e3ba586ad283" providerId="Windows Live" clId="Web-{D31B9D4D-298D-4264-911C-92A32FA9FA65}" dt="2024-09-12T18:02:23.546" v="188" actId="20577"/>
        <pc:sldMkLst>
          <pc:docMk/>
          <pc:sldMk cId="1646099276" sldId="257"/>
        </pc:sldMkLst>
        <pc:spChg chg="add mod">
          <ac:chgData name="HARISH M" userId="adc8e3ba586ad283" providerId="Windows Live" clId="Web-{D31B9D4D-298D-4264-911C-92A32FA9FA65}" dt="2024-09-12T17:56:14.539" v="136"/>
          <ac:spMkLst>
            <pc:docMk/>
            <pc:sldMk cId="1646099276" sldId="257"/>
            <ac:spMk id="2" creationId="{FD40F6DE-7631-2C62-E7BA-60014BC0B075}"/>
          </ac:spMkLst>
        </pc:spChg>
        <pc:spChg chg="add mod">
          <ac:chgData name="HARISH M" userId="adc8e3ba586ad283" providerId="Windows Live" clId="Web-{D31B9D4D-298D-4264-911C-92A32FA9FA65}" dt="2024-09-12T18:02:23.546" v="188" actId="20577"/>
          <ac:spMkLst>
            <pc:docMk/>
            <pc:sldMk cId="1646099276" sldId="257"/>
            <ac:spMk id="4" creationId="{2025DF25-4FC3-B459-A179-8A3DEB832CFC}"/>
          </ac:spMkLst>
        </pc:spChg>
        <pc:picChg chg="add mod">
          <ac:chgData name="HARISH M" userId="adc8e3ba586ad283" providerId="Windows Live" clId="Web-{D31B9D4D-298D-4264-911C-92A32FA9FA65}" dt="2024-09-12T17:57:58.869" v="157" actId="1076"/>
          <ac:picMkLst>
            <pc:docMk/>
            <pc:sldMk cId="1646099276" sldId="257"/>
            <ac:picMk id="3" creationId="{BB05CD54-E4F6-7A62-377E-DEA1DD6045B6}"/>
          </ac:picMkLst>
        </pc:picChg>
      </pc:sldChg>
      <pc:sldChg chg="addSp modSp new del mod modClrScheme chgLayout">
        <pc:chgData name="HARISH M" userId="adc8e3ba586ad283" providerId="Windows Live" clId="Web-{D31B9D4D-298D-4264-911C-92A32FA9FA65}" dt="2024-09-12T18:04:45.173" v="199"/>
        <pc:sldMkLst>
          <pc:docMk/>
          <pc:sldMk cId="224844297" sldId="258"/>
        </pc:sldMkLst>
        <pc:spChg chg="add mod">
          <ac:chgData name="HARISH M" userId="adc8e3ba586ad283" providerId="Windows Live" clId="Web-{D31B9D4D-298D-4264-911C-92A32FA9FA65}" dt="2024-09-12T18:04:29.157" v="198" actId="20577"/>
          <ac:spMkLst>
            <pc:docMk/>
            <pc:sldMk cId="224844297" sldId="258"/>
            <ac:spMk id="2" creationId="{EFD556EC-8AC1-2593-67D6-79ED8A4C3CC5}"/>
          </ac:spMkLst>
        </pc:spChg>
        <pc:spChg chg="add mod">
          <ac:chgData name="HARISH M" userId="adc8e3ba586ad283" providerId="Windows Live" clId="Web-{D31B9D4D-298D-4264-911C-92A32FA9FA65}" dt="2024-09-12T18:03:34.391" v="192"/>
          <ac:spMkLst>
            <pc:docMk/>
            <pc:sldMk cId="224844297" sldId="258"/>
            <ac:spMk id="3" creationId="{33E8AC29-6DA5-C4FC-A949-5DD8033F9D9A}"/>
          </ac:spMkLst>
        </pc:spChg>
        <pc:spChg chg="add mod">
          <ac:chgData name="HARISH M" userId="adc8e3ba586ad283" providerId="Windows Live" clId="Web-{D31B9D4D-298D-4264-911C-92A32FA9FA65}" dt="2024-09-12T18:04:11.469" v="196" actId="14100"/>
          <ac:spMkLst>
            <pc:docMk/>
            <pc:sldMk cId="224844297" sldId="258"/>
            <ac:spMk id="4" creationId="{3C6F05FF-2F84-A975-4CAF-C26BCDF0A485}"/>
          </ac:spMkLst>
        </pc:spChg>
        <pc:spChg chg="add mod">
          <ac:chgData name="HARISH M" userId="adc8e3ba586ad283" providerId="Windows Live" clId="Web-{D31B9D4D-298D-4264-911C-92A32FA9FA65}" dt="2024-09-12T18:03:34.391" v="192"/>
          <ac:spMkLst>
            <pc:docMk/>
            <pc:sldMk cId="224844297" sldId="258"/>
            <ac:spMk id="5" creationId="{3AC8736A-1826-C0F1-8186-7D8302A995AA}"/>
          </ac:spMkLst>
        </pc:spChg>
      </pc:sldChg>
      <pc:sldChg chg="new del">
        <pc:chgData name="HARISH M" userId="adc8e3ba586ad283" providerId="Windows Live" clId="Web-{D31B9D4D-298D-4264-911C-92A32FA9FA65}" dt="2024-09-12T18:03:02.281" v="190"/>
        <pc:sldMkLst>
          <pc:docMk/>
          <pc:sldMk cId="2806294908" sldId="258"/>
        </pc:sldMkLst>
      </pc:sldChg>
      <pc:sldChg chg="addSp modSp new">
        <pc:chgData name="HARISH M" userId="adc8e3ba586ad283" providerId="Windows Live" clId="Web-{D31B9D4D-298D-4264-911C-92A32FA9FA65}" dt="2024-09-12T18:18:21.927" v="364" actId="20577"/>
        <pc:sldMkLst>
          <pc:docMk/>
          <pc:sldMk cId="3746116345" sldId="258"/>
        </pc:sldMkLst>
        <pc:spChg chg="add mod">
          <ac:chgData name="HARISH M" userId="adc8e3ba586ad283" providerId="Windows Live" clId="Web-{D31B9D4D-298D-4264-911C-92A32FA9FA65}" dt="2024-09-12T18:18:21.927" v="364" actId="20577"/>
          <ac:spMkLst>
            <pc:docMk/>
            <pc:sldMk cId="3746116345" sldId="258"/>
            <ac:spMk id="3" creationId="{E24ADF20-4456-3EA5-C5C7-33623EB4FB3A}"/>
          </ac:spMkLst>
        </pc:spChg>
        <pc:picChg chg="add mod">
          <ac:chgData name="HARISH M" userId="adc8e3ba586ad283" providerId="Windows Live" clId="Web-{D31B9D4D-298D-4264-911C-92A32FA9FA65}" dt="2024-09-12T18:05:55.315" v="207" actId="14100"/>
          <ac:picMkLst>
            <pc:docMk/>
            <pc:sldMk cId="3746116345" sldId="258"/>
            <ac:picMk id="2" creationId="{12356B44-4EA6-77FC-D7D9-70E4FCB55C01}"/>
          </ac:picMkLst>
        </pc:picChg>
      </pc:sldChg>
      <pc:sldChg chg="addSp modSp new">
        <pc:chgData name="HARISH M" userId="adc8e3ba586ad283" providerId="Windows Live" clId="Web-{D31B9D4D-298D-4264-911C-92A32FA9FA65}" dt="2024-09-12T18:24:01.714" v="458" actId="20577"/>
        <pc:sldMkLst>
          <pc:docMk/>
          <pc:sldMk cId="1016400655" sldId="259"/>
        </pc:sldMkLst>
        <pc:spChg chg="add mod">
          <ac:chgData name="HARISH M" userId="adc8e3ba586ad283" providerId="Windows Live" clId="Web-{D31B9D4D-298D-4264-911C-92A32FA9FA65}" dt="2024-09-12T18:24:01.714" v="458" actId="20577"/>
          <ac:spMkLst>
            <pc:docMk/>
            <pc:sldMk cId="1016400655" sldId="259"/>
            <ac:spMk id="3" creationId="{4106FC29-4743-1D48-61BD-1B58255F6CFC}"/>
          </ac:spMkLst>
        </pc:spChg>
        <pc:picChg chg="add mod">
          <ac:chgData name="HARISH M" userId="adc8e3ba586ad283" providerId="Windows Live" clId="Web-{D31B9D4D-298D-4264-911C-92A32FA9FA65}" dt="2024-09-12T18:20:08.226" v="374" actId="14100"/>
          <ac:picMkLst>
            <pc:docMk/>
            <pc:sldMk cId="1016400655" sldId="259"/>
            <ac:picMk id="2" creationId="{51953818-EB9C-EEC3-F682-2CA5AEBAB48C}"/>
          </ac:picMkLst>
        </pc:picChg>
      </pc:sldChg>
      <pc:sldChg chg="addSp modSp new">
        <pc:chgData name="HARISH M" userId="adc8e3ba586ad283" providerId="Windows Live" clId="Web-{D31B9D4D-298D-4264-911C-92A32FA9FA65}" dt="2024-09-12T18:29:47.330" v="526" actId="20577"/>
        <pc:sldMkLst>
          <pc:docMk/>
          <pc:sldMk cId="3110667092" sldId="260"/>
        </pc:sldMkLst>
        <pc:spChg chg="add mod">
          <ac:chgData name="HARISH M" userId="adc8e3ba586ad283" providerId="Windows Live" clId="Web-{D31B9D4D-298D-4264-911C-92A32FA9FA65}" dt="2024-09-12T18:29:47.330" v="526" actId="20577"/>
          <ac:spMkLst>
            <pc:docMk/>
            <pc:sldMk cId="3110667092" sldId="260"/>
            <ac:spMk id="3" creationId="{140DA75E-C388-551E-A336-0E58ADF37F04}"/>
          </ac:spMkLst>
        </pc:spChg>
        <pc:picChg chg="add mod">
          <ac:chgData name="HARISH M" userId="adc8e3ba586ad283" providerId="Windows Live" clId="Web-{D31B9D4D-298D-4264-911C-92A32FA9FA65}" dt="2024-09-12T18:25:53.357" v="465" actId="14100"/>
          <ac:picMkLst>
            <pc:docMk/>
            <pc:sldMk cId="3110667092" sldId="260"/>
            <ac:picMk id="2" creationId="{DEFDA47D-21EB-0C3D-0356-2F1704DB4AE5}"/>
          </ac:picMkLst>
        </pc:picChg>
      </pc:sldChg>
      <pc:sldChg chg="addSp modSp new">
        <pc:chgData name="HARISH M" userId="adc8e3ba586ad283" providerId="Windows Live" clId="Web-{D31B9D4D-298D-4264-911C-92A32FA9FA65}" dt="2024-09-12T18:35:14.523" v="568" actId="20577"/>
        <pc:sldMkLst>
          <pc:docMk/>
          <pc:sldMk cId="3809071214" sldId="261"/>
        </pc:sldMkLst>
        <pc:spChg chg="add mod">
          <ac:chgData name="HARISH M" userId="adc8e3ba586ad283" providerId="Windows Live" clId="Web-{D31B9D4D-298D-4264-911C-92A32FA9FA65}" dt="2024-09-12T18:35:14.523" v="568" actId="20577"/>
          <ac:spMkLst>
            <pc:docMk/>
            <pc:sldMk cId="3809071214" sldId="261"/>
            <ac:spMk id="3" creationId="{71E88899-E5B0-E4CD-921F-FFF67B2A0511}"/>
          </ac:spMkLst>
        </pc:spChg>
        <pc:picChg chg="add mod">
          <ac:chgData name="HARISH M" userId="adc8e3ba586ad283" providerId="Windows Live" clId="Web-{D31B9D4D-298D-4264-911C-92A32FA9FA65}" dt="2024-09-12T18:32:50.958" v="533" actId="14100"/>
          <ac:picMkLst>
            <pc:docMk/>
            <pc:sldMk cId="3809071214" sldId="261"/>
            <ac:picMk id="2" creationId="{59F1CDB8-79B6-441B-73B6-C0FB81F125B7}"/>
          </ac:picMkLst>
        </pc:picChg>
      </pc:sldChg>
      <pc:sldChg chg="new">
        <pc:chgData name="HARISH M" userId="adc8e3ba586ad283" providerId="Windows Live" clId="Web-{D31B9D4D-298D-4264-911C-92A32FA9FA65}" dt="2024-09-12T18:35:27.758" v="569"/>
        <pc:sldMkLst>
          <pc:docMk/>
          <pc:sldMk cId="3617376267" sldId="262"/>
        </pc:sldMkLst>
      </pc:sldChg>
      <pc:sldChg chg="add del">
        <pc:chgData name="HARISH M" userId="adc8e3ba586ad283" providerId="Windows Live" clId="Web-{D31B9D4D-298D-4264-911C-92A32FA9FA65}" dt="2024-09-12T17:54:51.116" v="134"/>
        <pc:sldMkLst>
          <pc:docMk/>
          <pc:sldMk cId="979534594" sldId="264"/>
        </pc:sldMkLst>
      </pc:sldChg>
      <pc:sldMasterChg chg="del delSldLayout">
        <pc:chgData name="HARISH M" userId="adc8e3ba586ad283" providerId="Windows Live" clId="Web-{D31B9D4D-298D-4264-911C-92A32FA9FA65}" dt="2024-09-12T17:43:46.838" v="0"/>
        <pc:sldMasterMkLst>
          <pc:docMk/>
          <pc:sldMasterMk cId="2460954070" sldId="2147483660"/>
        </pc:sldMasterMkLst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ARISH M" userId="adc8e3ba586ad283" providerId="Windows Live" clId="Web-{D31B9D4D-298D-4264-911C-92A32FA9FA65}" dt="2024-09-12T17:43:46.83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HARISH M" userId="adc8e3ba586ad283" providerId="Windows Live" clId="Web-{D31B9D4D-298D-4264-911C-92A32FA9FA65}" dt="2024-09-12T17:54:48.475" v="127"/>
        <pc:sldMasterMkLst>
          <pc:docMk/>
          <pc:sldMasterMk cId="1679508059" sldId="2147483661"/>
        </pc:sldMasterMkLst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2824232365" sldId="2147483660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4172760368" sldId="2147483662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848048577" sldId="2147483664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245389909" sldId="2147483665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919352225" sldId="2147483666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404326330" sldId="2147483667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464081889" sldId="2147483668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2461991912" sldId="2147483669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712659131" sldId="2147483670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602002997" sldId="2147483671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630785607" sldId="2147483672"/>
          </pc:sldLayoutMkLst>
        </pc:sldLayoutChg>
        <pc:sldLayoutChg chg="add">
          <pc:chgData name="HARISH M" userId="adc8e3ba586ad283" providerId="Windows Live" clId="Web-{D31B9D4D-298D-4264-911C-92A32FA9FA65}" dt="2024-09-12T17:54:48.475" v="127"/>
          <pc:sldLayoutMkLst>
            <pc:docMk/>
            <pc:sldMasterMk cId="1679508059" sldId="2147483661"/>
            <pc:sldLayoutMk cId="1911048288" sldId="2147483673"/>
          </pc:sldLayoutMkLst>
        </pc:sldLayoutChg>
      </pc:sldMasterChg>
      <pc:sldMasterChg chg="add del addSldLayout delSldLayout">
        <pc:chgData name="HARISH M" userId="adc8e3ba586ad283" providerId="Windows Live" clId="Web-{D31B9D4D-298D-4264-911C-92A32FA9FA65}" dt="2024-09-12T17:44:43.261" v="2"/>
        <pc:sldMasterMkLst>
          <pc:docMk/>
          <pc:sldMasterMk cId="1476867141" sldId="2147483711"/>
        </pc:sldMasterMkLst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2146023525" sldId="2147483700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3854283426" sldId="2147483701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3797698926" sldId="2147483702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4040974691" sldId="2147483703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4106726277" sldId="2147483704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1998532317" sldId="2147483705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3824723383" sldId="2147483706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2978305483" sldId="2147483707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1581323410" sldId="2147483708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2349291427" sldId="2147483709"/>
          </pc:sldLayoutMkLst>
        </pc:sldLayoutChg>
        <pc:sldLayoutChg chg="add del">
          <pc:chgData name="HARISH M" userId="adc8e3ba586ad283" providerId="Windows Live" clId="Web-{D31B9D4D-298D-4264-911C-92A32FA9FA65}" dt="2024-09-12T17:44:43.261" v="2"/>
          <pc:sldLayoutMkLst>
            <pc:docMk/>
            <pc:sldMasterMk cId="1476867141" sldId="2147483711"/>
            <pc:sldLayoutMk cId="2396374852" sldId="2147483710"/>
          </pc:sldLayoutMkLst>
        </pc:sldLayoutChg>
      </pc:sldMasterChg>
      <pc:sldMasterChg chg="add addSldLayout">
        <pc:chgData name="HARISH M" userId="adc8e3ba586ad283" providerId="Windows Live" clId="Web-{D31B9D4D-298D-4264-911C-92A32FA9FA65}" dt="2024-09-12T17:44:43.261" v="2"/>
        <pc:sldMasterMkLst>
          <pc:docMk/>
          <pc:sldMasterMk cId="2018401316" sldId="2147483761"/>
        </pc:sldMasterMkLst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924301047" sldId="2147483750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242865902" sldId="2147483751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2062240013" sldId="2147483752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3010203604" sldId="2147483753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262812377" sldId="2147483754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575019741" sldId="2147483755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2641098596" sldId="2147483756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540670435" sldId="2147483757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416019407" sldId="2147483758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393582982" sldId="2147483759"/>
          </pc:sldLayoutMkLst>
        </pc:sldLayoutChg>
        <pc:sldLayoutChg chg="add">
          <pc:chgData name="HARISH M" userId="adc8e3ba586ad283" providerId="Windows Live" clId="Web-{D31B9D4D-298D-4264-911C-92A32FA9FA65}" dt="2024-09-12T17:44:43.261" v="2"/>
          <pc:sldLayoutMkLst>
            <pc:docMk/>
            <pc:sldMasterMk cId="2018401316" sldId="2147483761"/>
            <pc:sldLayoutMk cId="1019100411" sldId="214748376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109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0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19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17276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B735EAF-8052-DDCD-6CEC-D825479BEFD3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8" y="796698"/>
            <a:ext cx="6854371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B9F921-8097-7740-47FD-1905F9FE44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43545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EBCBD63-480F-D96C-B0DF-94EF264BA08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716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3F1D198-945D-C96D-60E9-C0AEC5E29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80717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DCD9B2A-F0BB-F9DB-CC75-2EC1683475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95800" y="389046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8651C4C-4AD1-19DA-CC78-BEC58707B5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2271BA1-38C2-A7FE-AC76-8EC49BFBB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5800" y="2676257"/>
            <a:ext cx="2917371" cy="743178"/>
          </a:xfrm>
        </p:spPr>
        <p:txBody>
          <a:bodyPr anchor="b" anchorCtr="0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3078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2832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704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295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7C7D43-1CC3-3332-AEFC-59ABB023F7AC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8048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538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70AFB9-F87E-11AC-2B32-B5178FE34E78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1442" y="268927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91935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414779-4CEE-EEAD-8A66-EE043E90B44F}"/>
              </a:ext>
            </a:extLst>
          </p:cNvPr>
          <p:cNvSpPr/>
          <p:nvPr userDrawn="1"/>
        </p:nvSpPr>
        <p:spPr>
          <a:xfrm>
            <a:off x="1611313" y="3215390"/>
            <a:ext cx="2638398" cy="36426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75414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235A04-C2C9-A7DC-3FE5-1E7D27C0E1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" y="2627313"/>
            <a:ext cx="2525713" cy="331628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04C814-4179-5378-738C-F0AEB2D153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326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655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15">
          <p15:clr>
            <a:srgbClr val="FBAE40"/>
          </p15:clr>
        </p15:guide>
        <p15:guide id="9" pos="2167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B883CC-094E-7039-9807-58F11002611B}"/>
              </a:ext>
            </a:extLst>
          </p:cNvPr>
          <p:cNvSpPr/>
          <p:nvPr userDrawn="1"/>
        </p:nvSpPr>
        <p:spPr>
          <a:xfrm>
            <a:off x="0" y="0"/>
            <a:ext cx="535898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10439400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2674936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8" y="2685822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3886200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DDBBAD-B928-4819-64F5-80A5AECD71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81500" y="2171699"/>
            <a:ext cx="2971800" cy="45497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B3586BE-78C6-E426-9F3C-F59381E5CD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02700" y="6573838"/>
            <a:ext cx="2870200" cy="2841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081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632">
          <p15:clr>
            <a:srgbClr val="FBAE40"/>
          </p15:clr>
        </p15:guide>
        <p15:guide id="6" orient="horz" pos="1368">
          <p15:clr>
            <a:srgbClr val="FBAE40"/>
          </p15:clr>
        </p15:guide>
        <p15:guide id="7" orient="horz" pos="360">
          <p15:clr>
            <a:srgbClr val="FBAE40"/>
          </p15:clr>
        </p15:guide>
        <p15:guide id="9" pos="2760">
          <p15:clr>
            <a:srgbClr val="FBAE40"/>
          </p15:clr>
        </p15:guide>
        <p15:guide id="11" pos="7159">
          <p15:clr>
            <a:srgbClr val="FBAE40"/>
          </p15:clr>
        </p15:guide>
        <p15:guide id="12" pos="672">
          <p15:clr>
            <a:srgbClr val="FBAE40"/>
          </p15:clr>
        </p15:guide>
        <p15:guide id="14" orient="horz" pos="2448">
          <p15:clr>
            <a:srgbClr val="FBAE40"/>
          </p15:clr>
        </p15:guide>
        <p15:guide id="15" pos="7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49CF9-AE80-D4A2-E0FC-126A4E8ECBCB}"/>
              </a:ext>
            </a:extLst>
          </p:cNvPr>
          <p:cNvSpPr/>
          <p:nvPr userDrawn="1"/>
        </p:nvSpPr>
        <p:spPr>
          <a:xfrm>
            <a:off x="6096000" y="1"/>
            <a:ext cx="6096000" cy="6858000"/>
          </a:xfrm>
          <a:prstGeom prst="rect">
            <a:avLst/>
          </a:prstGeom>
          <a:solidFill>
            <a:srgbClr val="F1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546" y="4618037"/>
            <a:ext cx="9314540" cy="1325563"/>
          </a:xfrm>
        </p:spPr>
        <p:txBody>
          <a:bodyPr anchor="b">
            <a:noAutofit/>
          </a:bodyPr>
          <a:lstStyle>
            <a:lvl1pPr algn="r"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566057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3143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7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CFA915D-63BE-A1E7-E7C6-A8B7F841C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5413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D2F8532-EAC1-4C87-C49E-5B099E8397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4029" y="914400"/>
            <a:ext cx="291737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A8B99F6-09B0-9487-3A2A-0062188384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5414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2F86FE2-AC0C-C76C-B2BD-9A02FA2E02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4027" y="2098221"/>
            <a:ext cx="2917371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6199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5" pos="4560">
          <p15:clr>
            <a:srgbClr val="FBAE40"/>
          </p15:clr>
        </p15:guide>
        <p15:guide id="7" orient="horz" pos="360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70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96698"/>
            <a:ext cx="6678385" cy="1325563"/>
          </a:xfrm>
        </p:spPr>
        <p:txBody>
          <a:bodyPr anchor="t"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609600" y="584664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67175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06E8DC-A0CF-0798-ADF8-761E7E68BA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6799" y="2674936"/>
            <a:ext cx="5029201" cy="743178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67078C8-F910-8FC3-7286-ADF1FB4086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800" y="3886200"/>
            <a:ext cx="5029200" cy="20574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F175D2-EEFE-E4BF-0E57-03025B8F8D6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96200" y="1"/>
            <a:ext cx="44958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73C4E42-511B-EB94-CA0A-051B1A4A91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300" y="6573838"/>
            <a:ext cx="2870200" cy="284162"/>
          </a:xfrm>
        </p:spPr>
        <p:txBody>
          <a:bodyPr>
            <a:no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048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1032">
          <p15:clr>
            <a:srgbClr val="FBAE40"/>
          </p15:clr>
        </p15:guide>
        <p15:guide id="9" pos="4848">
          <p15:clr>
            <a:srgbClr val="FBAE40"/>
          </p15:clr>
        </p15:guide>
        <p15:guide id="11" pos="7152">
          <p15:clr>
            <a:srgbClr val="FBAE40"/>
          </p15:clr>
        </p15:guide>
        <p15:guide id="12" pos="672">
          <p15:clr>
            <a:srgbClr val="FBAE40"/>
          </p15:clr>
        </p15:guide>
        <p15:guide id="13" pos="7056">
          <p15:clr>
            <a:srgbClr val="FBAE40"/>
          </p15:clr>
        </p15:guide>
        <p15:guide id="14" orient="horz" pos="24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960C-86A7-6728-9263-973B76A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659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002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8666B-80B7-5FA5-FC9F-2F928A26B010}"/>
              </a:ext>
            </a:extLst>
          </p:cNvPr>
          <p:cNvSpPr/>
          <p:nvPr userDrawn="1"/>
        </p:nvSpPr>
        <p:spPr>
          <a:xfrm>
            <a:off x="6096000" y="0"/>
            <a:ext cx="36576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9E92B-FE67-1F3D-DCA0-195195A4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404343"/>
            <a:ext cx="5181600" cy="1325563"/>
          </a:xfrm>
        </p:spPr>
        <p:txBody>
          <a:bodyPr>
            <a:noAutofit/>
          </a:bodyPr>
          <a:lstStyle>
            <a:lvl1pPr>
              <a:defRPr sz="480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A87BAAC-9384-2363-2089-821720F16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9000" y="1485900"/>
            <a:ext cx="3657600" cy="4457700"/>
          </a:xfrm>
        </p:spPr>
        <p:txBody>
          <a:bodyPr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0C2D1-06AD-3620-044D-2EAE71AC87AC}"/>
              </a:ext>
            </a:extLst>
          </p:cNvPr>
          <p:cNvCxnSpPr/>
          <p:nvPr userDrawn="1"/>
        </p:nvCxnSpPr>
        <p:spPr>
          <a:xfrm>
            <a:off x="1638300" y="571500"/>
            <a:ext cx="42672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C99D5D-5452-4897-02A9-A1B32F0BE968}"/>
              </a:ext>
            </a:extLst>
          </p:cNvPr>
          <p:cNvCxnSpPr/>
          <p:nvPr userDrawn="1"/>
        </p:nvCxnSpPr>
        <p:spPr>
          <a:xfrm>
            <a:off x="10096500" y="571500"/>
            <a:ext cx="125935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B318F3-41C4-0F1C-1CBD-D5A32280E575}"/>
              </a:ext>
            </a:extLst>
          </p:cNvPr>
          <p:cNvCxnSpPr>
            <a:cxnSpLocks/>
          </p:cNvCxnSpPr>
          <p:nvPr userDrawn="1"/>
        </p:nvCxnSpPr>
        <p:spPr>
          <a:xfrm>
            <a:off x="914400" y="571500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3CC35-4750-6912-E49F-E917DF9AB637}"/>
              </a:ext>
            </a:extLst>
          </p:cNvPr>
          <p:cNvCxnSpPr>
            <a:cxnSpLocks/>
          </p:cNvCxnSpPr>
          <p:nvPr userDrawn="1"/>
        </p:nvCxnSpPr>
        <p:spPr>
          <a:xfrm>
            <a:off x="914400" y="658586"/>
            <a:ext cx="3048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03331A5-D35A-E699-E3EA-6035EB0DC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6800" y="5185232"/>
            <a:ext cx="2971800" cy="36512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42CA476-8654-0542-5C0B-4F439516A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6800" y="5588228"/>
            <a:ext cx="2971800" cy="365126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2423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6">
          <p15:clr>
            <a:srgbClr val="FBAE40"/>
          </p15:clr>
        </p15:guide>
        <p15:guide id="2" pos="576">
          <p15:clr>
            <a:srgbClr val="FBAE40"/>
          </p15:clr>
        </p15:guide>
        <p15:guide id="3" orient="horz" pos="3744">
          <p15:clr>
            <a:srgbClr val="FBAE40"/>
          </p15:clr>
        </p15:guide>
        <p15:guide id="4" pos="6864">
          <p15:clr>
            <a:srgbClr val="FBAE40"/>
          </p15:clr>
        </p15:guide>
        <p15:guide id="5" pos="4560">
          <p15:clr>
            <a:srgbClr val="FBAE40"/>
          </p15:clr>
        </p15:guide>
        <p15:guide id="6" orient="horz" pos="1512">
          <p15:clr>
            <a:srgbClr val="FBAE40"/>
          </p15:clr>
        </p15:guide>
        <p15:guide id="7" orient="horz" pos="360">
          <p15:clr>
            <a:srgbClr val="FBAE40"/>
          </p15:clr>
        </p15:guide>
        <p15:guide id="8" pos="672">
          <p15:clr>
            <a:srgbClr val="FBAE40"/>
          </p15:clr>
        </p15:guide>
        <p15:guide id="9" pos="3720">
          <p15:clr>
            <a:srgbClr val="FBAE40"/>
          </p15:clr>
        </p15:guide>
        <p15:guide id="10" pos="6360">
          <p15:clr>
            <a:srgbClr val="FBAE40"/>
          </p15:clr>
        </p15:guide>
        <p15:guide id="11" pos="71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19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0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2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6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24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0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54C769-5B6E-5C22-9516-5D7BE462E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190F5-D493-CE67-ED1B-D761BFA69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225E-A593-BBE5-FA35-2952DE6D5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12C0-D4F0-C345-96B4-1E8B918506AC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30E95-9162-1956-4897-1AA052698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709E4-652E-524A-8D35-CF602AA44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0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44">
          <p15:clr>
            <a:srgbClr val="F26B43"/>
          </p15:clr>
        </p15:guide>
        <p15:guide id="4" pos="7416">
          <p15:clr>
            <a:srgbClr val="F26B43"/>
          </p15:clr>
        </p15:guide>
        <p15:guide id="5" pos="3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94BDE68B-8695-4560-515A-CFCE36C77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07200" y="1096965"/>
            <a:ext cx="8612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b="1" dirty="0">
                <a:latin typeface="Avenir Next LT Pro"/>
                <a:ea typeface="+mj-lt"/>
                <a:cs typeface="+mj-lt"/>
              </a:rPr>
              <a:t>Employee Wellness Analysis</a:t>
            </a:r>
            <a:endParaRPr lang="en-US" b="1" dirty="0">
              <a:latin typeface="Avenir Next LT Pro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D7A3A2-A4BE-168B-988E-04A16CF42EA8}"/>
              </a:ext>
            </a:extLst>
          </p:cNvPr>
          <p:cNvSpPr txBox="1"/>
          <p:nvPr/>
        </p:nvSpPr>
        <p:spPr>
          <a:xfrm>
            <a:off x="2384777" y="3767666"/>
            <a:ext cx="8339666" cy="198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STUDENT NAME : SASHMITHA B</a:t>
            </a:r>
            <a:endParaRPr lang="en-US"/>
          </a:p>
          <a:p>
            <a:pPr algn="ctr"/>
            <a:r>
              <a:rPr lang="en-US" sz="2400" b="1" dirty="0"/>
              <a:t>REGISTER NUMBER :  312219022</a:t>
            </a:r>
          </a:p>
          <a:p>
            <a:pPr algn="ctr"/>
            <a:r>
              <a:rPr lang="en-US" sz="2400" b="1" dirty="0"/>
              <a:t>DEPARTMENT  : III B.COM [GENERAL]</a:t>
            </a:r>
          </a:p>
          <a:p>
            <a:pPr algn="ctr"/>
            <a:r>
              <a:rPr lang="en-US" sz="2400" b="1" dirty="0"/>
              <a:t>COLLEGE NAME : APOLLO ARTS AND SCIENCE COLLEGE CHENNAI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running with icons on the side&#10;&#10;Description automatically generated">
            <a:extLst>
              <a:ext uri="{FF2B5EF4-FFF2-40B4-BE49-F238E27FC236}">
                <a16:creationId xmlns:a16="http://schemas.microsoft.com/office/drawing/2014/main" id="{5DA9993C-A46E-4BE5-BD00-AC0693432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91" b="17609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EE6CE-15C7-5C6D-194D-7CA83A11C2F1}"/>
              </a:ext>
            </a:extLst>
          </p:cNvPr>
          <p:cNvSpPr txBox="1"/>
          <p:nvPr/>
        </p:nvSpPr>
        <p:spPr>
          <a:xfrm>
            <a:off x="50800" y="0"/>
            <a:ext cx="12073466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Wellness Program Examples:</a:t>
            </a:r>
          </a:p>
          <a:p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Fitness Initiatives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On-site gym or fitness classes.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Subsidized gym memberships.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Mental Health Support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Employee Assistance Programs (EAPs).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Workshops on stress management and mindfulness.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Nutritional Support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Healthy snacks and meal options.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Nutrition workshops and consultations.</a:t>
            </a:r>
            <a:endParaRPr lang="en-US" sz="3200" dirty="0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867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nd holding a clipboard with a pencil and checklist&#10;&#10;Description automatically generated">
            <a:extLst>
              <a:ext uri="{FF2B5EF4-FFF2-40B4-BE49-F238E27FC236}">
                <a16:creationId xmlns:a16="http://schemas.microsoft.com/office/drawing/2014/main" id="{F1AE4824-910B-2883-E49F-C73902E5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" r="42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23496-450D-45DE-EEE3-E56F8270D02A}"/>
              </a:ext>
            </a:extLst>
          </p:cNvPr>
          <p:cNvSpPr txBox="1"/>
          <p:nvPr/>
        </p:nvSpPr>
        <p:spPr>
          <a:xfrm>
            <a:off x="33867" y="33867"/>
            <a:ext cx="12022666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Challenges and Solutions:</a:t>
            </a:r>
          </a:p>
          <a:p>
            <a:endParaRPr lang="en-US" sz="3600" b="1" dirty="0"/>
          </a:p>
          <a:p>
            <a:pPr marL="571500" indent="-571500">
              <a:buFont typeface="Wingdings"/>
              <a:buChar char="Ø"/>
            </a:pPr>
            <a:r>
              <a:rPr lang="en-US" sz="3600" b="1" dirty="0"/>
              <a:t>Common Challenges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Low participation rates.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Budget constraints.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Diverse employee needs.</a:t>
            </a:r>
          </a:p>
          <a:p>
            <a:pPr marL="228600" lvl="1" indent="-228600">
              <a:buFont typeface=""/>
              <a:buChar char="•"/>
            </a:pPr>
            <a:endParaRPr lang="en-US" sz="3600" dirty="0"/>
          </a:p>
          <a:p>
            <a:pPr marL="228600" indent="-228600">
              <a:buFont typeface="Wingdings"/>
              <a:buChar char="Ø"/>
            </a:pPr>
            <a:r>
              <a:rPr lang="en-US" sz="3600" b="1" dirty="0"/>
              <a:t>Solutions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Tailor programs to various employee segments.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Start with pilot programs to demonstrate value.</a:t>
            </a:r>
          </a:p>
          <a:p>
            <a:pPr marL="228600" lvl="1" indent="-228600">
              <a:buFont typeface=""/>
              <a:buChar char="•"/>
            </a:pPr>
            <a:r>
              <a:rPr lang="en-US" sz="3600" dirty="0"/>
              <a:t>Secure executive support and involvement.</a:t>
            </a:r>
          </a:p>
        </p:txBody>
      </p:sp>
    </p:spTree>
    <p:extLst>
      <p:ext uri="{BB962C8B-B14F-4D97-AF65-F5344CB8AC3E}">
        <p14:creationId xmlns:p14="http://schemas.microsoft.com/office/powerpoint/2010/main" val="144407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ooden blocks with letters on them and a plant on the side&#10;&#10;Description automatically generated">
            <a:extLst>
              <a:ext uri="{FF2B5EF4-FFF2-40B4-BE49-F238E27FC236}">
                <a16:creationId xmlns:a16="http://schemas.microsoft.com/office/drawing/2014/main" id="{AE5DC2A9-1B75-5490-CB3D-55B764A2E5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5E873-4835-94D9-100F-338F68AA2B9D}"/>
              </a:ext>
            </a:extLst>
          </p:cNvPr>
          <p:cNvSpPr txBox="1"/>
          <p:nvPr/>
        </p:nvSpPr>
        <p:spPr>
          <a:xfrm>
            <a:off x="16933" y="0"/>
            <a:ext cx="12158133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Conclusion:</a:t>
            </a:r>
            <a:endParaRPr lang="en-US" b="1"/>
          </a:p>
          <a:p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b="1">
                <a:ea typeface="+mn-lt"/>
                <a:cs typeface="+mn-lt"/>
              </a:rPr>
              <a:t>Summary of Key Points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The critical role of wellness programs in enhancing employee well-being.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Benefits for both employees and employers.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Effective implementation strategies and measurement of success.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Call to Action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Encourage leadership to invest in wellness initiatives.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Promote an ongoing commitment to employee health and well-being.</a:t>
            </a:r>
            <a:endParaRPr lang="en-US" sz="3200" dirty="0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805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yellow and black text with rays of light&#10;&#10;Description automatically generated">
            <a:extLst>
              <a:ext uri="{FF2B5EF4-FFF2-40B4-BE49-F238E27FC236}">
                <a16:creationId xmlns:a16="http://schemas.microsoft.com/office/drawing/2014/main" id="{BC31143A-D71A-A795-583F-DA607DE0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91" r="-2" b="1190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324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40F6DE-7631-2C62-E7BA-60014BC0B075}"/>
              </a:ext>
            </a:extLst>
          </p:cNvPr>
          <p:cNvSpPr txBox="1"/>
          <p:nvPr/>
        </p:nvSpPr>
        <p:spPr>
          <a:xfrm>
            <a:off x="270933" y="1981200"/>
            <a:ext cx="11463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Employee wellness analysis</a:t>
            </a:r>
          </a:p>
        </p:txBody>
      </p:sp>
      <p:pic>
        <p:nvPicPr>
          <p:cNvPr id="3" name="Picture 2" descr="Man making pastrami sandwich | Freestock videos">
            <a:extLst>
              <a:ext uri="{FF2B5EF4-FFF2-40B4-BE49-F238E27FC236}">
                <a16:creationId xmlns:a16="http://schemas.microsoft.com/office/drawing/2014/main" id="{BB05CD54-E4F6-7A62-377E-DEA1DD60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81" y="-377549"/>
            <a:ext cx="12187282" cy="6865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5DF25-4FC3-B459-A179-8A3DEB832CFC}"/>
              </a:ext>
            </a:extLst>
          </p:cNvPr>
          <p:cNvSpPr txBox="1"/>
          <p:nvPr/>
        </p:nvSpPr>
        <p:spPr>
          <a:xfrm>
            <a:off x="85923" y="2334608"/>
            <a:ext cx="118281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rgbClr val="FFC000"/>
                </a:solidFill>
              </a:rPr>
              <a:t>Employee Wellness Analysis</a:t>
            </a:r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9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urglass and a calendar">
            <a:extLst>
              <a:ext uri="{FF2B5EF4-FFF2-40B4-BE49-F238E27FC236}">
                <a16:creationId xmlns:a16="http://schemas.microsoft.com/office/drawing/2014/main" id="{12356B44-4EA6-77FC-D7D9-70E4FCB5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6684"/>
            <a:ext cx="12191998" cy="6844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4ADF20-4456-3EA5-C5C7-33623EB4FB3A}"/>
              </a:ext>
            </a:extLst>
          </p:cNvPr>
          <p:cNvSpPr txBox="1"/>
          <p:nvPr/>
        </p:nvSpPr>
        <p:spPr>
          <a:xfrm>
            <a:off x="145142" y="199571"/>
            <a:ext cx="8060563" cy="670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ea typeface="+mn-lt"/>
                <a:cs typeface="+mn-lt"/>
              </a:rPr>
              <a:t>Introduction:</a:t>
            </a:r>
            <a:endParaRPr lang="en-US" sz="4000" b="1" dirty="0"/>
          </a:p>
          <a:p>
            <a:endParaRPr lang="en-US" sz="4000" dirty="0"/>
          </a:p>
          <a:p>
            <a:r>
              <a:rPr lang="en-US" sz="4000" dirty="0">
                <a:ea typeface="+mn-lt"/>
                <a:cs typeface="+mn-lt"/>
              </a:rPr>
              <a:t>Objective:</a:t>
            </a:r>
            <a:endParaRPr lang="en-US" dirty="0"/>
          </a:p>
          <a:p>
            <a:endParaRPr lang="en-US" sz="3600" dirty="0"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ea typeface="+mn-lt"/>
                <a:cs typeface="+mn-lt"/>
              </a:rPr>
              <a:t>To analyze current employee wellness </a:t>
            </a:r>
            <a:r>
              <a:rPr lang="en-US" sz="3600">
                <a:ea typeface="+mn-lt"/>
                <a:cs typeface="+mn-lt"/>
              </a:rPr>
              <a:t>levels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ea typeface="+mn-lt"/>
                <a:cs typeface="+mn-lt"/>
              </a:rPr>
              <a:t>To identify areas for improvement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>
                <a:ea typeface="+mn-lt"/>
                <a:cs typeface="+mn-lt"/>
              </a:rPr>
              <a:t>To propose strategies for enhancing employee well-being</a:t>
            </a:r>
            <a:endParaRPr lang="en-US" sz="3600"/>
          </a:p>
          <a:p>
            <a:endParaRPr lang="en-US" sz="3600" dirty="0"/>
          </a:p>
          <a:p>
            <a:r>
              <a:rPr lang="en-US" sz="4000" dirty="0"/>
              <a:t> 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1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 using iPad">
            <a:extLst>
              <a:ext uri="{FF2B5EF4-FFF2-40B4-BE49-F238E27FC236}">
                <a16:creationId xmlns:a16="http://schemas.microsoft.com/office/drawing/2014/main" id="{51953818-EB9C-EEC3-F682-2CA5AEBAB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6"/>
            <a:ext cx="12191998" cy="6849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06FC29-4743-1D48-61BD-1B58255F6CFC}"/>
              </a:ext>
            </a:extLst>
          </p:cNvPr>
          <p:cNvSpPr txBox="1"/>
          <p:nvPr/>
        </p:nvSpPr>
        <p:spPr>
          <a:xfrm>
            <a:off x="152673" y="181428"/>
            <a:ext cx="11806549" cy="7263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latin typeface="Lucida Sans Unicode"/>
                <a:cs typeface="Lucida Sans Unicode"/>
              </a:rPr>
              <a:t>Importance of Employee Wellness:</a:t>
            </a:r>
          </a:p>
          <a:p>
            <a:endParaRPr lang="en-US" sz="3200" b="1" dirty="0">
              <a:latin typeface="Lucida Sans Unicode"/>
              <a:cs typeface="Lucida Sans Unicode"/>
            </a:endParaRPr>
          </a:p>
          <a:p>
            <a:r>
              <a:rPr lang="en-US" sz="3200" b="1" dirty="0">
                <a:ea typeface="+mn-lt"/>
                <a:cs typeface="+mn-lt"/>
              </a:rPr>
              <a:t>Definition:</a:t>
            </a:r>
            <a:endParaRPr lang="en-US" dirty="0"/>
          </a:p>
          <a:p>
            <a:r>
              <a:rPr lang="en-US" sz="3200" dirty="0">
                <a:ea typeface="+mn-lt"/>
                <a:cs typeface="+mn-lt"/>
              </a:rPr>
              <a:t>            Employee wellness encompasses physical, mental, and emotional health.</a:t>
            </a:r>
            <a:endParaRPr lang="en-US" sz="3200"/>
          </a:p>
          <a:p>
            <a:endParaRPr lang="en-US" sz="3200" dirty="0"/>
          </a:p>
          <a:p>
            <a:r>
              <a:rPr lang="en-US" sz="3200" b="1" dirty="0">
                <a:ea typeface="+mn-lt"/>
                <a:cs typeface="+mn-lt"/>
              </a:rPr>
              <a:t>Benefits:</a:t>
            </a:r>
            <a:endParaRPr lang="en-US" dirty="0"/>
          </a:p>
          <a:p>
            <a:pPr marL="457200" indent="-457200">
              <a:buFont typeface="Wingdings"/>
              <a:buChar char="Ø"/>
            </a:pPr>
            <a:r>
              <a:rPr lang="en-US" sz="3200">
                <a:ea typeface="+mn-lt"/>
                <a:cs typeface="+mn-lt"/>
              </a:rPr>
              <a:t>Increased productivity</a:t>
            </a:r>
            <a:endParaRPr lang="en-US"/>
          </a:p>
          <a:p>
            <a:pPr marL="457200" indent="-457200">
              <a:buFont typeface="Wingdings"/>
              <a:buChar char="Ø"/>
            </a:pPr>
            <a:r>
              <a:rPr lang="en-US" sz="3200">
                <a:ea typeface="+mn-lt"/>
                <a:cs typeface="+mn-lt"/>
              </a:rPr>
              <a:t>Reduced absenteeism</a:t>
            </a:r>
            <a:endParaRPr lang="en-US"/>
          </a:p>
          <a:p>
            <a:pPr marL="457200" indent="-457200">
              <a:buFont typeface="Wingdings"/>
              <a:buChar char="Ø"/>
            </a:pPr>
            <a:r>
              <a:rPr lang="en-US" sz="3200">
                <a:ea typeface="+mn-lt"/>
                <a:cs typeface="+mn-lt"/>
              </a:rPr>
              <a:t>Enhanced employee engagement and satisfaction</a:t>
            </a:r>
            <a:endParaRPr lang="en-US"/>
          </a:p>
          <a:p>
            <a:pPr marL="457200" indent="-457200">
              <a:buFont typeface="Wingdings"/>
              <a:buChar char="Ø"/>
            </a:pPr>
            <a:r>
              <a:rPr lang="en-US" sz="3200">
                <a:ea typeface="+mn-lt"/>
                <a:cs typeface="+mn-lt"/>
              </a:rPr>
              <a:t> Lower healthcare costs</a:t>
            </a:r>
            <a:endParaRPr lang="en-US"/>
          </a:p>
          <a:p>
            <a:pPr marL="457200" indent="-457200">
              <a:buFont typeface="Wingdings"/>
              <a:buChar char="Ø"/>
            </a:pPr>
            <a:endParaRPr lang="en-US" sz="3200" dirty="0">
              <a:latin typeface="Avenir Next LT Pro"/>
              <a:cs typeface="Lucida Sans Unicode"/>
            </a:endParaRPr>
          </a:p>
          <a:p>
            <a:pPr marL="457200" indent="-457200">
              <a:buFont typeface="Wingdings"/>
              <a:buChar char="Ø"/>
            </a:pPr>
            <a:endParaRPr lang="en-US" sz="3200" dirty="0">
              <a:latin typeface="Avenir Next LT Pro"/>
              <a:cs typeface="Lucida Sans Unicode"/>
            </a:endParaRPr>
          </a:p>
          <a:p>
            <a:pPr marL="285750" indent="-285750">
              <a:buFont typeface="Wingdings"/>
              <a:buChar char="Ø"/>
            </a:pPr>
            <a:endParaRPr lang="en-US">
              <a:latin typeface="Avenir Next LT Pro"/>
              <a:cs typeface="Lucida Sans Unicode"/>
            </a:endParaRPr>
          </a:p>
          <a:p>
            <a:endParaRPr lang="en-US" sz="3200" b="1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016400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sk with stethoscope and computer keyboard">
            <a:extLst>
              <a:ext uri="{FF2B5EF4-FFF2-40B4-BE49-F238E27FC236}">
                <a16:creationId xmlns:a16="http://schemas.microsoft.com/office/drawing/2014/main" id="{DEFDA47D-21EB-0C3D-0356-2F1704DB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68"/>
            <a:ext cx="12191999" cy="6851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DA75E-C388-551E-A336-0E58ADF37F04}"/>
              </a:ext>
            </a:extLst>
          </p:cNvPr>
          <p:cNvSpPr txBox="1"/>
          <p:nvPr/>
        </p:nvSpPr>
        <p:spPr>
          <a:xfrm>
            <a:off x="6662" y="210400"/>
            <a:ext cx="12186388" cy="66171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Key Components of Employee Wellness:</a:t>
            </a:r>
          </a:p>
          <a:p>
            <a:endParaRPr lang="en-US" sz="3600" b="1" dirty="0"/>
          </a:p>
          <a:p>
            <a:pPr marL="457200" indent="-457200">
              <a:buFont typeface="Wingdings"/>
              <a:buChar char="Ø"/>
            </a:pPr>
            <a:r>
              <a:rPr lang="en-US" sz="3200" b="1" dirty="0"/>
              <a:t>Physical Wellness:</a:t>
            </a:r>
            <a:endParaRPr lang="en-US" sz="3200" dirty="0"/>
          </a:p>
          <a:p>
            <a:pPr marL="0" lvl="1"/>
            <a:r>
              <a:rPr lang="en-US" sz="3200" dirty="0"/>
              <a:t>     Health programs (e.g., gym memberships, health screenings)</a:t>
            </a:r>
          </a:p>
          <a:p>
            <a:pPr marL="0" lvl="1"/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b="1" dirty="0"/>
              <a:t>Mental Wellness:</a:t>
            </a:r>
          </a:p>
          <a:p>
            <a:pPr marL="0" lvl="1"/>
            <a:r>
              <a:rPr lang="en-US" sz="3200" dirty="0"/>
              <a:t>    Stress management, mental health resources</a:t>
            </a:r>
          </a:p>
          <a:p>
            <a:pPr marL="0" lvl="1"/>
            <a:endParaRPr lang="en-US" sz="3200" dirty="0"/>
          </a:p>
          <a:p>
            <a:pPr lvl="1" indent="-457200">
              <a:buFont typeface="Wingdings"/>
              <a:buChar char="Ø"/>
            </a:pPr>
            <a:r>
              <a:rPr lang="en-US" sz="3200" b="1" dirty="0"/>
              <a:t>Emotional Wellness:</a:t>
            </a:r>
            <a:endParaRPr lang="en-US" dirty="0"/>
          </a:p>
          <a:p>
            <a:pPr marL="0" lvl="1"/>
            <a:r>
              <a:rPr lang="en-US" sz="3200" dirty="0"/>
              <a:t>     Work-life balance, supportive work environment</a:t>
            </a:r>
          </a:p>
          <a:p>
            <a:pPr marL="0" lvl="1"/>
            <a:endParaRPr lang="en-US" sz="3200" dirty="0"/>
          </a:p>
          <a:p>
            <a:pPr marL="457200" indent="-457200">
              <a:buFont typeface="Wingdings"/>
              <a:buChar char="Ø"/>
            </a:pPr>
            <a:r>
              <a:rPr lang="en-US" sz="3200" b="1" dirty="0"/>
              <a:t>Social Wellness:</a:t>
            </a:r>
          </a:p>
          <a:p>
            <a:pPr marL="0" lvl="1"/>
            <a:r>
              <a:rPr lang="en-US" sz="3200" dirty="0"/>
              <a:t>     Team-building activities, social support systems</a:t>
            </a:r>
          </a:p>
        </p:txBody>
      </p:sp>
    </p:spTree>
    <p:extLst>
      <p:ext uri="{BB962C8B-B14F-4D97-AF65-F5344CB8AC3E}">
        <p14:creationId xmlns:p14="http://schemas.microsoft.com/office/powerpoint/2010/main" val="311066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ze Labyrinth Solution · Free image on Pixabay">
            <a:extLst>
              <a:ext uri="{FF2B5EF4-FFF2-40B4-BE49-F238E27FC236}">
                <a16:creationId xmlns:a16="http://schemas.microsoft.com/office/drawing/2014/main" id="{59F1CDB8-79B6-441B-73B6-C0FB81F1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-1438"/>
            <a:ext cx="12335771" cy="687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E88899-E5B0-E4CD-921F-FFF67B2A0511}"/>
              </a:ext>
            </a:extLst>
          </p:cNvPr>
          <p:cNvSpPr txBox="1"/>
          <p:nvPr/>
        </p:nvSpPr>
        <p:spPr>
          <a:xfrm>
            <a:off x="167268" y="204438"/>
            <a:ext cx="12006146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Identified Challenges:</a:t>
            </a:r>
          </a:p>
          <a:p>
            <a:endParaRPr lang="en-US" sz="4000" b="1" dirty="0"/>
          </a:p>
          <a:p>
            <a:pPr marL="571500" indent="-571500">
              <a:buFont typeface="Wingdings"/>
              <a:buChar char="Ø"/>
            </a:pPr>
            <a:r>
              <a:rPr lang="en-US" sz="4000" b="1" dirty="0"/>
              <a:t>Physical Health Issues:</a:t>
            </a:r>
          </a:p>
          <a:p>
            <a:pPr marL="0" lvl="1"/>
            <a:r>
              <a:rPr lang="en-US" sz="4000" dirty="0"/>
              <a:t>Common health concerns among employees</a:t>
            </a:r>
          </a:p>
          <a:p>
            <a:pPr marL="228600" lvl="1" indent="-228600">
              <a:buFont typeface=""/>
              <a:buChar char="•"/>
            </a:pPr>
            <a:endParaRPr lang="en-US" sz="4000" dirty="0"/>
          </a:p>
          <a:p>
            <a:pPr marL="571500" indent="-571500">
              <a:buFont typeface="Wingdings"/>
              <a:buChar char="Ø"/>
            </a:pPr>
            <a:r>
              <a:rPr lang="en-US" sz="4000" b="1" dirty="0"/>
              <a:t>Mental Health Concerns:</a:t>
            </a:r>
          </a:p>
          <a:p>
            <a:pPr marL="0" lvl="1"/>
            <a:r>
              <a:rPr lang="en-US" sz="4000" dirty="0"/>
              <a:t>Levels of stress, burnout rates</a:t>
            </a:r>
          </a:p>
          <a:p>
            <a:pPr marL="228600" lvl="1" indent="-228600">
              <a:buFont typeface=""/>
              <a:buChar char="•"/>
            </a:pPr>
            <a:endParaRPr lang="en-US" sz="4000" dirty="0"/>
          </a:p>
          <a:p>
            <a:pPr marL="571500" indent="-571500">
              <a:buFont typeface="Wingdings"/>
              <a:buChar char="Ø"/>
            </a:pPr>
            <a:r>
              <a:rPr lang="en-US" sz="4000" b="1" dirty="0"/>
              <a:t>Work-Life Balance:</a:t>
            </a:r>
          </a:p>
          <a:p>
            <a:pPr marL="0" lvl="1"/>
            <a:r>
              <a:rPr lang="en-US" sz="4000" dirty="0"/>
              <a:t>Feedback on work hours, flexibility</a:t>
            </a:r>
          </a:p>
        </p:txBody>
      </p:sp>
    </p:spTree>
    <p:extLst>
      <p:ext uri="{BB962C8B-B14F-4D97-AF65-F5344CB8AC3E}">
        <p14:creationId xmlns:p14="http://schemas.microsoft.com/office/powerpoint/2010/main" val="380907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showing a number of values&#10;&#10;Description automatically generated">
            <a:extLst>
              <a:ext uri="{FF2B5EF4-FFF2-40B4-BE49-F238E27FC236}">
                <a16:creationId xmlns:a16="http://schemas.microsoft.com/office/drawing/2014/main" id="{5DB43A20-A0C9-4A12-34D2-1C3ED5D094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0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470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and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B2B3C027-95E4-605B-3280-EDD00C29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352"/>
            <a:ext cx="12191998" cy="68700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416FB-0460-9060-EDB3-CB874D7C05F7}"/>
              </a:ext>
            </a:extLst>
          </p:cNvPr>
          <p:cNvSpPr txBox="1"/>
          <p:nvPr/>
        </p:nvSpPr>
        <p:spPr>
          <a:xfrm>
            <a:off x="118533" y="135466"/>
            <a:ext cx="11870266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Benefits of a Wellness Program:</a:t>
            </a:r>
          </a:p>
          <a:p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For Employees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Improved health and reduced risk of chronic diseases.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Enhanced job satisfaction and morale.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Better work-life balance.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200" b="1" dirty="0">
                <a:ea typeface="+mn-lt"/>
                <a:cs typeface="+mn-lt"/>
              </a:rPr>
              <a:t>For Employers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Increased productivity and engagement.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Lower healthcare costs and reduced absenteeism.</a:t>
            </a:r>
            <a:endParaRPr lang="en-US" sz="3200" dirty="0"/>
          </a:p>
          <a:p>
            <a:pPr marL="742950" lvl="1" indent="-28575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Attraction and retention of talent.</a:t>
            </a:r>
            <a:endParaRPr lang="en-US" sz="3200" dirty="0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737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lotus pose with various objects around her">
            <a:extLst>
              <a:ext uri="{FF2B5EF4-FFF2-40B4-BE49-F238E27FC236}">
                <a16:creationId xmlns:a16="http://schemas.microsoft.com/office/drawing/2014/main" id="{B257C2B8-B6BD-5AB1-7368-7AFECA45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7958"/>
            <a:ext cx="12393281" cy="6856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5F1C7-4512-AE80-877C-24BF4E057570}"/>
              </a:ext>
            </a:extLst>
          </p:cNvPr>
          <p:cNvSpPr txBox="1"/>
          <p:nvPr/>
        </p:nvSpPr>
        <p:spPr>
          <a:xfrm>
            <a:off x="2822" y="2822"/>
            <a:ext cx="12090400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Implementing a Wellness Program:</a:t>
            </a:r>
          </a:p>
          <a:p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Wingdings"/>
              <a:buChar char="Ø"/>
            </a:pPr>
            <a:r>
              <a:rPr lang="en-US" sz="3000" b="1" dirty="0">
                <a:ea typeface="+mn-lt"/>
                <a:cs typeface="+mn-lt"/>
              </a:rPr>
              <a:t>Assessment and Planning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Conduct employee surveys to understand needs.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Define clear objectives and goals.</a:t>
            </a:r>
            <a:endParaRPr lang="en-US" sz="3000" dirty="0"/>
          </a:p>
          <a:p>
            <a:pPr marL="742950" lvl="1" indent="-285750">
              <a:buFont typeface="Arial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000" b="1" dirty="0">
                <a:ea typeface="+mn-lt"/>
                <a:cs typeface="+mn-lt"/>
              </a:rPr>
              <a:t>Program Design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Develop a range of initiatives based on employee needs.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Ensure inclusivity and accessibility.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3000" b="1" dirty="0">
                <a:ea typeface="+mn-lt"/>
                <a:cs typeface="+mn-lt"/>
              </a:rPr>
              <a:t>Execution and Communication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Launch the program with a clear communication plan.</a:t>
            </a:r>
            <a:endParaRPr lang="en-US" sz="3000"/>
          </a:p>
          <a:p>
            <a:pPr marL="742950" lvl="1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Provide training and resources for managers.</a:t>
            </a:r>
            <a:endParaRPr lang="en-US" sz="3000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701597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Terra">
  <a:themeElements>
    <a:clrScheme name="Custom 3">
      <a:dk1>
        <a:srgbClr val="000000"/>
      </a:dk1>
      <a:lt1>
        <a:srgbClr val="FFFFFF"/>
      </a:lt1>
      <a:dk2>
        <a:srgbClr val="718DB2"/>
      </a:dk2>
      <a:lt2>
        <a:srgbClr val="FEFFFF"/>
      </a:lt2>
      <a:accent1>
        <a:srgbClr val="5E5E5E"/>
      </a:accent1>
      <a:accent2>
        <a:srgbClr val="E7E6E6"/>
      </a:accent2>
      <a:accent3>
        <a:srgbClr val="D7CDC8"/>
      </a:accent3>
      <a:accent4>
        <a:srgbClr val="AFA5A0"/>
      </a:accent4>
      <a:accent5>
        <a:srgbClr val="918787"/>
      </a:accent5>
      <a:accent6>
        <a:srgbClr val="556969"/>
      </a:accent6>
      <a:hlink>
        <a:srgbClr val="3758C1"/>
      </a:hlink>
      <a:folHlink>
        <a:srgbClr val="00539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FrostyVTI</vt:lpstr>
      <vt:lpstr>Terra</vt:lpstr>
      <vt:lpstr>Employee Wellness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297</cp:revision>
  <dcterms:created xsi:type="dcterms:W3CDTF">2024-09-12T17:41:31Z</dcterms:created>
  <dcterms:modified xsi:type="dcterms:W3CDTF">2024-09-13T17:34:32Z</dcterms:modified>
</cp:coreProperties>
</file>